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9" r:id="rId3"/>
    <p:sldId id="261" r:id="rId4"/>
    <p:sldId id="267" r:id="rId5"/>
    <p:sldId id="268" r:id="rId6"/>
    <p:sldId id="258" r:id="rId7"/>
    <p:sldId id="259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7"/>
    <p:restoredTop sz="94640"/>
  </p:normalViewPr>
  <p:slideViewPr>
    <p:cSldViewPr snapToGrid="0">
      <p:cViewPr varScale="1">
        <p:scale>
          <a:sx n="95" d="100"/>
          <a:sy n="95" d="100"/>
        </p:scale>
        <p:origin x="200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85BB-8B07-4DC9-86F3-2A225C777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61872"/>
            <a:ext cx="7638222" cy="2852928"/>
          </a:xfrm>
        </p:spPr>
        <p:txBody>
          <a:bodyPr anchor="b">
            <a:normAutofit/>
          </a:bodyPr>
          <a:lstStyle>
            <a:lvl1pPr algn="l">
              <a:lnSpc>
                <a:spcPct val="130000"/>
              </a:lnSpc>
              <a:defRPr sz="3600" spc="1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D496A-6E7A-4923-8ED5-B4164125D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4681728"/>
            <a:ext cx="7638222" cy="929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3D20-43DC-4C14-8CFF-18545AED1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FC300-5AFC-418B-85FD-EFA94BD7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C7E81-ED3C-4DB0-8E74-AD2A87E6B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C817C9-850F-4FB6-B93B-CF3076C4A5C1}"/>
              </a:ext>
            </a:extLst>
          </p:cNvPr>
          <p:cNvGrpSpPr/>
          <p:nvPr/>
        </p:nvGrpSpPr>
        <p:grpSpPr>
          <a:xfrm flipH="1">
            <a:off x="0" y="0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9433A8-B67D-4675-AFDE-131069A709FC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CD1C45-6A4D-4237-B39C-2D58F401A8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422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58AD-1CAD-45B3-B83D-DC9D33CD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53F2E-0397-4423-8A88-D0059DEAF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ADDE1-7025-4FA9-822D-48168508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A73E0-F328-46DC-98BE-CA0981F7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52226-010C-494F-8BE8-BF91F355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F89E9C4-9D18-4529-BC0C-68EAE507CDF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7DF5937-0C03-4786-AB62-3CF7CECB92D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AD93DB-2DB0-4B2D-884B-6EC453443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6180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C635D0-31D9-44E1-911D-F7D5D5400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53914" y="624313"/>
            <a:ext cx="2537986" cy="5509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F9230-1FA4-439D-A800-B5F006F07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0100" y="624313"/>
            <a:ext cx="7816542" cy="55097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AB2A3-7055-43AF-8BAB-0A9B7444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A1821-A311-49CD-BCB4-B4BC8866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7C6A8-813A-486A-AA90-AB28935F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38C7A17-06CC-442C-A876-A51B2B55650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4C1798A-2980-4F34-8355-7BCB6B295322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D7542C-E4AE-488F-BC75-2E7ED83910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422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5F8D-0421-4AEC-9C40-A13163EC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37680-115A-411F-AEF6-4AC2096B4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CC193-1304-4D0F-8331-14D4EC08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455C1-CD32-4050-BAFF-51CC6B62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AF608-FF11-4CBE-B717-5D56AE67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1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BD23A02E-6DCF-427A-8CFD-281B2185C7F0}"/>
              </a:ext>
            </a:extLst>
          </p:cNvPr>
          <p:cNvSpPr/>
          <p:nvPr/>
        </p:nvSpPr>
        <p:spPr>
          <a:xfrm>
            <a:off x="3242985" y="511814"/>
            <a:ext cx="5706031" cy="57060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2220000" algn="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B4C32-F19C-44F3-8EF8-1F506D74D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192" y="1709738"/>
            <a:ext cx="4893617" cy="25538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89729-131C-4F78-9DAA-E9EE28EA9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2249" y="4540468"/>
            <a:ext cx="4067503" cy="1154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cap="all" spc="6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4E608-AC1F-41FB-974A-BD619C6C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86158-8B03-45C3-891D-0357B198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3B054-E8A2-43FD-B0FB-B1CCFA4B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5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64AA7-6D5A-402E-AD1A-880F2BDB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D32B6-F9D8-4A43-B52C-336CFAB00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976" y="2019299"/>
            <a:ext cx="4995019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0CDD9-5742-4A34-BA72-7CCA72D91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3718" y="2019299"/>
            <a:ext cx="5027954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783AA-D2AB-4385-A91F-870CB656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AAD9C-5CA2-4DA1-84D3-B1838979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AB3C7-9574-47BC-932D-782BEE99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1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4C468-781B-4BC5-8DEA-B9EF2BF90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460" y="369168"/>
            <a:ext cx="10458729" cy="143981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7223F-48E4-491D-AB5D-5FC8A0C56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0101" y="1843067"/>
            <a:ext cx="5007894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6B764-4B87-42FF-ABAA-69B07B88F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101" y="2505075"/>
            <a:ext cx="5007894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357B9-406F-4BF9-B8FB-C53421EEF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6061" y="1843067"/>
            <a:ext cx="4994128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0462B-1939-4DAA-A7DD-6BDC95054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6061" y="2505075"/>
            <a:ext cx="499412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6C938B-C4C2-4FA9-85CA-9CD742CD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AD8886-0D28-4D49-8D43-151D37E9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2FDDE8-E9F8-4B6C-9A40-829617A7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7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E3D8-6C35-428B-B2F2-251FDE10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983769"/>
            <a:ext cx="10094770" cy="1180574"/>
          </a:xfrm>
          <a:solidFill>
            <a:schemeClr val="accent1">
              <a:lumMod val="20000"/>
              <a:lumOff val="80000"/>
            </a:schemeClr>
          </a:solidFill>
          <a:effectLst>
            <a:outerShdw dist="165100" dir="18900000" algn="bl" rotWithShape="0">
              <a:prstClr val="black"/>
            </a:outerShdw>
          </a:effectLst>
        </p:spPr>
        <p:txBody>
          <a:bodyPr/>
          <a:lstStyle>
            <a:lvl1pPr marL="18288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0B8015-E11A-42CA-AE88-7BD73F87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09078-34CA-45CD-B479-03906A26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03258-F989-47B2-A643-A60CD8A7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4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A2F31-48B6-40CE-A364-3CE73FD8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EEA00-F166-41EB-9331-CA99BB70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B051F-F8FC-4FF6-9783-45F9FE7A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8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8635-A5AF-48F4-8CD2-FB0E0111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5E0E-DCC0-4781-A608-962B1241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826" y="987425"/>
            <a:ext cx="604556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1F43E-3D50-4A1C-A289-B3D0DD0E7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70E3A-6639-4EA0-8305-C1899DAB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FD57-4189-42FB-B29E-96366E51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5E2EC-8483-4FBC-9D29-C19025FA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4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E581-A090-4AE9-9965-B06BDB52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39DEF4-262F-4ACF-9B29-3D4B819E7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3969" y="987425"/>
            <a:ext cx="569450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D7CBB-7A6F-441E-9072-2494B952F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59692-77BE-4A7D-AA70-635007A6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9A4DA-63AF-4D6A-98DB-E1D0AC74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B7958-B19B-4C23-A82F-DD4E4B91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9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6DAE1-1F65-43B8-A400-95E6DEED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61" y="365125"/>
            <a:ext cx="10357666" cy="1438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5C993-A44B-4C2D-818E-4C9000BB0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21B6E-ECC6-47D0-9C14-812B746F1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5014" y="634204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E6171E64-FE02-4DE5-B72F-53C3706641C3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9A716-DEA9-48A9-A5BC-0F392D2B4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96200" y="6342042"/>
            <a:ext cx="34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CB69E-A0E4-4558-9C62-4CD8CDD2A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6329" y="6342042"/>
            <a:ext cx="52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B6ECC43-D65E-4A7B-A76B-D278A2184166}"/>
              </a:ext>
            </a:extLst>
          </p:cNvPr>
          <p:cNvGrpSpPr/>
          <p:nvPr/>
        </p:nvGrpSpPr>
        <p:grpSpPr>
          <a:xfrm flipV="1">
            <a:off x="11626076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EE443C5-5AB9-407B-A8C3-011BB14FEF0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538C9FA-DA5E-4785-8F4A-CA481A3A65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237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99224A-F219-4DF9-8183-F7C098A5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eon laser lights aligned to form a triangle">
            <a:extLst>
              <a:ext uri="{FF2B5EF4-FFF2-40B4-BE49-F238E27FC236}">
                <a16:creationId xmlns:a16="http://schemas.microsoft.com/office/drawing/2014/main" id="{5C06FC83-A757-1DA8-D097-3FDDA42F7E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915" b="108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CC3B9006-4406-4E2F-8B42-6A968FCC8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0993" y="1165193"/>
            <a:ext cx="4527613" cy="452761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8100000" algn="tr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EEA91C-8650-DC60-BB66-BF4B95D30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0993" y="1992084"/>
            <a:ext cx="4618892" cy="2006601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AI and celebratory speeches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70062-B89E-D4AA-98A2-699DE4190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4512" y="4262120"/>
            <a:ext cx="3231472" cy="90789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Caroline </a:t>
            </a:r>
            <a:r>
              <a:rPr lang="en-US" dirty="0" err="1">
                <a:solidFill>
                  <a:srgbClr val="000000"/>
                </a:solidFill>
              </a:rPr>
              <a:t>waldbuesser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97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024122-C80E-4076-B618-426FF2225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2563C7-F4D3-D1E5-EC0D-F16E8983B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3" y="773723"/>
            <a:ext cx="5780312" cy="1397004"/>
          </a:xfrm>
        </p:spPr>
        <p:txBody>
          <a:bodyPr anchor="b"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9DAB2C-3574-4B22-939F-BB6C5D263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581000" cy="3664635"/>
            <a:chOff x="5006254" y="-1431285"/>
            <a:chExt cx="581000" cy="366463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BD37F6-BAB4-4BBF-B3E2-4395EAB83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61025" y="-788944"/>
              <a:ext cx="526229" cy="3022294"/>
            </a:xfrm>
            <a:prstGeom prst="rect">
              <a:avLst/>
            </a:pr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9809A8D-5A7C-4A05-9F64-844C66FAB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06254" y="-143128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C06EB-A269-AE9A-4C4C-EBC06F77C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2411060"/>
            <a:ext cx="5780313" cy="3756660"/>
          </a:xfrm>
        </p:spPr>
        <p:txBody>
          <a:bodyPr>
            <a:normAutofit fontScale="92500"/>
          </a:bodyPr>
          <a:lstStyle/>
          <a:p>
            <a:pPr marL="342900" marR="0" lvl="0" indent="-342900">
              <a:buFont typeface="+mj-lt"/>
              <a:buAutoNum type="arabicPeriod"/>
            </a:pPr>
            <a:r>
              <a:rPr lang="en-US" sz="19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How was that activity? How were your speeches?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9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How success was ChatGPT in writing a wedding toast? Was the toast something you’d use in real life?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9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How can we use ChatGPT to develop speeches? What methods have you found helpful? 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9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What are the shortcomings of using ChatGPT when </a:t>
            </a:r>
            <a:r>
              <a:rPr lang="en-US" sz="1900" kern="10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writing speeches?</a:t>
            </a:r>
            <a:endParaRPr lang="en-US" sz="19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endParaRPr lang="en-US" sz="19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phic 6" descr="Fingerprint">
            <a:extLst>
              <a:ext uri="{FF2B5EF4-FFF2-40B4-BE49-F238E27FC236}">
                <a16:creationId xmlns:a16="http://schemas.microsoft.com/office/drawing/2014/main" id="{49E082F8-E3FC-3331-A914-721A416787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66761" y="1950207"/>
            <a:ext cx="3074962" cy="307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5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E89493-AC86-4DB9-8963-3671DDEBE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0A82A-6BCD-BD6C-7E81-047D8021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56" y="665389"/>
            <a:ext cx="5807818" cy="1507193"/>
          </a:xfrm>
        </p:spPr>
        <p:txBody>
          <a:bodyPr anchor="b">
            <a:normAutofit/>
          </a:bodyPr>
          <a:lstStyle/>
          <a:p>
            <a:r>
              <a:rPr lang="en-US" dirty="0"/>
              <a:t>Activity overview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AC9C0A-BBCA-4B9F-8ADF-5B2CCB19F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206609" cy="20213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31E03-8163-B19C-E697-05B685250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56" y="2400301"/>
            <a:ext cx="6325732" cy="3733800"/>
          </a:xfrm>
        </p:spPr>
        <p:txBody>
          <a:bodyPr>
            <a:normAutofit/>
          </a:bodyPr>
          <a:lstStyle/>
          <a:p>
            <a:r>
              <a:rPr lang="en-US" dirty="0"/>
              <a:t>I have students created speeches with AI. </a:t>
            </a:r>
          </a:p>
          <a:p>
            <a:r>
              <a:rPr lang="en-US" dirty="0"/>
              <a:t>We start by just trying to create a prompt, then I show them how to be more specific. </a:t>
            </a:r>
          </a:p>
          <a:p>
            <a:r>
              <a:rPr lang="en-US" dirty="0"/>
              <a:t>While I use this for impromptu speeches, it could be adapted to a variety of contexts from short writing prompts to sales pitches. </a:t>
            </a:r>
          </a:p>
          <a:p>
            <a:r>
              <a:rPr lang="en-US" dirty="0"/>
              <a:t>We focus on both how to improve AI use but also explore the downfalls of AI.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48D47FD-99F1-4F70-A0B7-DE3FFDD3B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630921" y="2766496"/>
            <a:ext cx="5385102" cy="1987416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C48861-F71C-FA1F-4A1B-9D9BC6EFAC2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1391" r="26792" b="1"/>
          <a:stretch/>
        </p:blipFill>
        <p:spPr>
          <a:xfrm>
            <a:off x="7696200" y="10"/>
            <a:ext cx="4495800" cy="6047499"/>
          </a:xfrm>
          <a:custGeom>
            <a:avLst/>
            <a:gdLst/>
            <a:ahLst/>
            <a:cxnLst/>
            <a:rect l="l" t="t" r="r" b="b"/>
            <a:pathLst>
              <a:path w="2093843" h="1948070">
                <a:moveTo>
                  <a:pt x="0" y="0"/>
                </a:moveTo>
                <a:lnTo>
                  <a:pt x="2093843" y="0"/>
                </a:lnTo>
                <a:lnTo>
                  <a:pt x="2093843" y="1948070"/>
                </a:lnTo>
                <a:lnTo>
                  <a:pt x="0" y="1948070"/>
                </a:lnTo>
                <a:close/>
              </a:path>
            </a:pathLst>
          </a:custGeom>
          <a:effectLst/>
        </p:spPr>
      </p:pic>
    </p:spTree>
    <p:extLst>
      <p:ext uri="{BB962C8B-B14F-4D97-AF65-F5344CB8AC3E}">
        <p14:creationId xmlns:p14="http://schemas.microsoft.com/office/powerpoint/2010/main" val="247417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C614264-BA32-414F-95BE-0A30CC072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65633D-7D42-AD53-AA2E-E1299926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873" y="554981"/>
            <a:ext cx="6383684" cy="1611750"/>
          </a:xfrm>
        </p:spPr>
        <p:txBody>
          <a:bodyPr>
            <a:normAutofit/>
          </a:bodyPr>
          <a:lstStyle/>
          <a:p>
            <a:r>
              <a:rPr lang="en-US" dirty="0"/>
              <a:t>Activity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CDC8B-106D-D739-00AE-646A367A2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872" y="2597426"/>
            <a:ext cx="7423980" cy="3536673"/>
          </a:xfrm>
        </p:spPr>
        <p:txBody>
          <a:bodyPr>
            <a:normAutofit/>
          </a:bodyPr>
          <a:lstStyle/>
          <a:p>
            <a:r>
              <a:rPr lang="en-US" sz="2400" dirty="0"/>
              <a:t>We will use ChatGPT to create a wedding toast for your best friend and/or close family member!</a:t>
            </a:r>
          </a:p>
          <a:p>
            <a:r>
              <a:rPr lang="en-US" sz="2400" dirty="0"/>
              <a:t>To begin, think about who you’d like to use for the wedding toast! It can be anyone, even someone who is already married.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D70695-D4EF-489F-B2D8-F61EA5CD5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653787" y="1915886"/>
            <a:ext cx="3538211" cy="4951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271658-CA48-4EC3-B484-C7DC7360F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8370349" y="1499446"/>
            <a:ext cx="4811359" cy="2792182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Robot">
            <a:extLst>
              <a:ext uri="{FF2B5EF4-FFF2-40B4-BE49-F238E27FC236}">
                <a16:creationId xmlns:a16="http://schemas.microsoft.com/office/drawing/2014/main" id="{C26D0524-071F-16D4-9B11-C44E738599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21555" y="1751972"/>
            <a:ext cx="3764385" cy="376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27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024122-C80E-4076-B618-426FF2225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FAAB48-3936-86DA-A87E-8249DE67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3" y="773723"/>
            <a:ext cx="5780312" cy="1397004"/>
          </a:xfrm>
        </p:spPr>
        <p:txBody>
          <a:bodyPr anchor="b">
            <a:normAutofit/>
          </a:bodyPr>
          <a:lstStyle/>
          <a:p>
            <a:r>
              <a:rPr lang="en-US" dirty="0"/>
              <a:t>Create a speech with </a:t>
            </a:r>
            <a:r>
              <a:rPr lang="en-US" dirty="0" err="1"/>
              <a:t>chatgpt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9DAB2C-3574-4B22-939F-BB6C5D263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581000" cy="3664635"/>
            <a:chOff x="5006254" y="-1431285"/>
            <a:chExt cx="581000" cy="366463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BD37F6-BAB4-4BBF-B3E2-4395EAB83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61025" y="-788944"/>
              <a:ext cx="526229" cy="3022294"/>
            </a:xfrm>
            <a:prstGeom prst="rect">
              <a:avLst/>
            </a:pr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9809A8D-5A7C-4A05-9F64-844C66FAB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06254" y="-143128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6D3AC-1577-340C-D327-714A2A6FC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2411060"/>
            <a:ext cx="5780313" cy="375666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With your laptop, phone, or other device open up ChatGPT. </a:t>
            </a:r>
          </a:p>
          <a:p>
            <a:pPr>
              <a:lnSpc>
                <a:spcPct val="120000"/>
              </a:lnSpc>
            </a:pPr>
            <a:r>
              <a:rPr lang="en-US" dirty="0"/>
              <a:t>You will be prompted to login when you first open ChatGPT. If you do not have an account, click ”Stay logged out” at the bottom of the login screen. </a:t>
            </a:r>
          </a:p>
          <a:p>
            <a:pPr>
              <a:lnSpc>
                <a:spcPct val="120000"/>
              </a:lnSpc>
            </a:pPr>
            <a:r>
              <a:rPr lang="en-US" dirty="0"/>
              <a:t>Ask ChatGPT to create a toast for your best friend’s wedding. </a:t>
            </a:r>
          </a:p>
          <a:p>
            <a:pPr>
              <a:lnSpc>
                <a:spcPct val="120000"/>
              </a:lnSpc>
            </a:pPr>
            <a:r>
              <a:rPr lang="en-US" dirty="0"/>
              <a:t>Share the toast with your neighbor. </a:t>
            </a:r>
          </a:p>
        </p:txBody>
      </p:sp>
      <p:pic>
        <p:nvPicPr>
          <p:cNvPr id="7" name="Graphic 6" descr="Laptop">
            <a:extLst>
              <a:ext uri="{FF2B5EF4-FFF2-40B4-BE49-F238E27FC236}">
                <a16:creationId xmlns:a16="http://schemas.microsoft.com/office/drawing/2014/main" id="{CB1020F2-AA3E-4E30-01AC-E725CA6F79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66761" y="1950207"/>
            <a:ext cx="3074962" cy="307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77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C024122-C80E-4076-B618-426FF2225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ACF59F-5852-05D1-C7FE-B787FE2D6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3" y="773723"/>
            <a:ext cx="5780312" cy="1397004"/>
          </a:xfrm>
        </p:spPr>
        <p:txBody>
          <a:bodyPr anchor="b">
            <a:normAutofit/>
          </a:bodyPr>
          <a:lstStyle/>
          <a:p>
            <a:r>
              <a:rPr lang="en-US" dirty="0"/>
              <a:t>Assessing the speech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9DAB2C-3574-4B22-939F-BB6C5D263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581000" cy="3664635"/>
            <a:chOff x="5006254" y="-1431285"/>
            <a:chExt cx="581000" cy="366463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6BD37F6-BAB4-4BBF-B3E2-4395EAB83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61025" y="-788944"/>
              <a:ext cx="526229" cy="3022294"/>
            </a:xfrm>
            <a:prstGeom prst="rect">
              <a:avLst/>
            </a:pr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9809A8D-5A7C-4A05-9F64-844C66FAB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06254" y="-143128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21FC7-85AC-6CCD-EE06-A734F85E2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2411060"/>
            <a:ext cx="5780313" cy="3756660"/>
          </a:xfrm>
        </p:spPr>
        <p:txBody>
          <a:bodyPr>
            <a:normAutofit/>
          </a:bodyPr>
          <a:lstStyle/>
          <a:p>
            <a:r>
              <a:rPr lang="en-US" sz="2800" dirty="0"/>
              <a:t>How was the speech? Would it work well for a real wedding? </a:t>
            </a:r>
          </a:p>
          <a:p>
            <a:r>
              <a:rPr lang="en-US" sz="2800" dirty="0"/>
              <a:t>Next, we will discuss how to create more effective prompts to develop better speeches. </a:t>
            </a:r>
          </a:p>
        </p:txBody>
      </p:sp>
      <p:pic>
        <p:nvPicPr>
          <p:cNvPr id="20" name="Graphic 19" descr="Wedding Cake">
            <a:extLst>
              <a:ext uri="{FF2B5EF4-FFF2-40B4-BE49-F238E27FC236}">
                <a16:creationId xmlns:a16="http://schemas.microsoft.com/office/drawing/2014/main" id="{074A77CC-969D-72D2-535E-DB74E8AB47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66761" y="1950207"/>
            <a:ext cx="3074962" cy="307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4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024122-C80E-4076-B618-426FF2225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F0C5EC-4CFC-D9EC-FF2A-C3C42F583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3" y="773723"/>
            <a:ext cx="5780312" cy="1397004"/>
          </a:xfrm>
        </p:spPr>
        <p:txBody>
          <a:bodyPr anchor="b">
            <a:normAutofit/>
          </a:bodyPr>
          <a:lstStyle/>
          <a:p>
            <a:r>
              <a:rPr lang="en-US" dirty="0"/>
              <a:t>Creating prompts with ai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9DAB2C-3574-4B22-939F-BB6C5D263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581000" cy="3664635"/>
            <a:chOff x="5006254" y="-1431285"/>
            <a:chExt cx="581000" cy="366463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BD37F6-BAB4-4BBF-B3E2-4395EAB83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61025" y="-788944"/>
              <a:ext cx="526229" cy="3022294"/>
            </a:xfrm>
            <a:prstGeom prst="rect">
              <a:avLst/>
            </a:pr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9809A8D-5A7C-4A05-9F64-844C66FAB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06254" y="-143128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38B1-1AD3-49FF-64F9-15314B9A7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2411060"/>
            <a:ext cx="5780313" cy="375666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Create a persona</a:t>
            </a:r>
          </a:p>
          <a:p>
            <a:r>
              <a:rPr lang="en-US" sz="2400" dirty="0"/>
              <a:t>Use descriptive language</a:t>
            </a:r>
          </a:p>
          <a:p>
            <a:r>
              <a:rPr lang="en-US" sz="2400" dirty="0"/>
              <a:t>Be specific with output (length of speech, number of main points, etc.)</a:t>
            </a:r>
          </a:p>
          <a:p>
            <a:r>
              <a:rPr lang="en-US" sz="2400" dirty="0"/>
              <a:t>Interact with AI to refine results </a:t>
            </a:r>
          </a:p>
          <a:p>
            <a:r>
              <a:rPr lang="en-US" sz="2400" dirty="0"/>
              <a:t>Info from Dr. Amy Rutherford, University of Mississippi (</a:t>
            </a:r>
            <a:r>
              <a:rPr lang="en-US" sz="2400" dirty="0" err="1"/>
              <a:t>aiintheclassroom.org</a:t>
            </a:r>
            <a:r>
              <a:rPr lang="en-US" sz="2400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5963FADD-1A2C-8BE9-FDDC-0760D31F65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66761" y="1950207"/>
            <a:ext cx="3074962" cy="307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1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DE89493-AC86-4DB9-8963-3671DDEBE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15EC81-AA90-2385-7BF0-74D29E2D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56" y="665389"/>
            <a:ext cx="5807818" cy="673081"/>
          </a:xfrm>
        </p:spPr>
        <p:txBody>
          <a:bodyPr anchor="b">
            <a:normAutofit/>
          </a:bodyPr>
          <a:lstStyle/>
          <a:p>
            <a:r>
              <a:rPr lang="en-US" dirty="0"/>
              <a:t>Example prompt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DAC9C0A-BBCA-4B9F-8ADF-5B2CCB19F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206609" cy="20213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8E67E-928D-423E-7C0B-80AC090D2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56" y="1643270"/>
            <a:ext cx="5568215" cy="449083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200" dirty="0"/>
              <a:t>I, Liam, am a 24-year-old male giving a toast for my best friend Mateo at his wedding. Mateo is marrying his high school sweetheart, Rose. I have known both Rose and Mateo since our sophomore year of high school. We all attended college together and still live in the same neighborhood. Please write a 2–3-minute wedding toast for Mateo’s wedding using both humor and happiness. 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48D47FD-99F1-4F70-A0B7-DE3FFDD3B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630921" y="2766496"/>
            <a:ext cx="5385102" cy="1987416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5" name="Picture 24" descr="A person in a suit with clasped hands">
            <a:extLst>
              <a:ext uri="{FF2B5EF4-FFF2-40B4-BE49-F238E27FC236}">
                <a16:creationId xmlns:a16="http://schemas.microsoft.com/office/drawing/2014/main" id="{D8EB4FEF-E0A4-0CA5-CB35-D45E0C0A8C1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2027" r="38351" b="1"/>
          <a:stretch/>
        </p:blipFill>
        <p:spPr>
          <a:xfrm>
            <a:off x="7696200" y="10"/>
            <a:ext cx="4495800" cy="6047499"/>
          </a:xfrm>
          <a:custGeom>
            <a:avLst/>
            <a:gdLst/>
            <a:ahLst/>
            <a:cxnLst/>
            <a:rect l="l" t="t" r="r" b="b"/>
            <a:pathLst>
              <a:path w="2093843" h="1948070">
                <a:moveTo>
                  <a:pt x="0" y="0"/>
                </a:moveTo>
                <a:lnTo>
                  <a:pt x="2093843" y="0"/>
                </a:lnTo>
                <a:lnTo>
                  <a:pt x="2093843" y="1948070"/>
                </a:lnTo>
                <a:lnTo>
                  <a:pt x="0" y="1948070"/>
                </a:lnTo>
                <a:close/>
              </a:path>
            </a:pathLst>
          </a:custGeom>
          <a:effectLst/>
        </p:spPr>
      </p:pic>
    </p:spTree>
    <p:extLst>
      <p:ext uri="{BB962C8B-B14F-4D97-AF65-F5344CB8AC3E}">
        <p14:creationId xmlns:p14="http://schemas.microsoft.com/office/powerpoint/2010/main" val="1346830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024122-C80E-4076-B618-426FF2225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B7E902-C21B-FF0D-E4C5-9013E5877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3" y="773723"/>
            <a:ext cx="5780312" cy="1397004"/>
          </a:xfrm>
        </p:spPr>
        <p:txBody>
          <a:bodyPr anchor="b">
            <a:normAutofit/>
          </a:bodyPr>
          <a:lstStyle/>
          <a:p>
            <a:r>
              <a:rPr lang="en-US" dirty="0"/>
              <a:t>Refining your prompts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9DAB2C-3574-4B22-939F-BB6C5D263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581000" cy="3664635"/>
            <a:chOff x="5006254" y="-1431285"/>
            <a:chExt cx="581000" cy="366463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BD37F6-BAB4-4BBF-B3E2-4395EAB83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61025" y="-788944"/>
              <a:ext cx="526229" cy="3022294"/>
            </a:xfrm>
            <a:prstGeom prst="rect">
              <a:avLst/>
            </a:pr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9809A8D-5A7C-4A05-9F64-844C66FAB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06254" y="-143128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B5B06-EEB3-0634-D482-30D4F95FB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2411060"/>
            <a:ext cx="5780313" cy="375666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If your toast is not where you’d like it to be, ask ChatGPT to alter the speech. Some examples of what you could ask ChatGPT to do include:</a:t>
            </a:r>
          </a:p>
          <a:p>
            <a:pPr lvl="1"/>
            <a:r>
              <a:rPr lang="en-US" sz="2400" dirty="0"/>
              <a:t>Provide ChatGPT with more details about your friend’s personality and ask it alter the speech. </a:t>
            </a:r>
          </a:p>
          <a:p>
            <a:pPr lvl="1"/>
            <a:r>
              <a:rPr lang="en-US" sz="2400" dirty="0"/>
              <a:t>Ask it to use more/less humor. </a:t>
            </a:r>
          </a:p>
          <a:p>
            <a:pPr lvl="1"/>
            <a:r>
              <a:rPr lang="en-US" sz="2400" dirty="0"/>
              <a:t>Tell it a personal story to include in the speech.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7" name="Graphic 6" descr="Champagne Glasses">
            <a:extLst>
              <a:ext uri="{FF2B5EF4-FFF2-40B4-BE49-F238E27FC236}">
                <a16:creationId xmlns:a16="http://schemas.microsoft.com/office/drawing/2014/main" id="{F27A0446-E0DF-3AE3-19FC-015CBA21D7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66761" y="1950207"/>
            <a:ext cx="3074962" cy="307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2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024122-C80E-4076-B618-426FF2225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39602-CF86-BA08-6BEC-7FAC8066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3" y="773723"/>
            <a:ext cx="5780312" cy="1397004"/>
          </a:xfrm>
        </p:spPr>
        <p:txBody>
          <a:bodyPr anchor="b">
            <a:normAutofit/>
          </a:bodyPr>
          <a:lstStyle/>
          <a:p>
            <a:r>
              <a:rPr lang="en-US" dirty="0"/>
              <a:t>Delivering your toast!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9DAB2C-3574-4B22-939F-BB6C5D263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581000" cy="3664635"/>
            <a:chOff x="5006254" y="-1431285"/>
            <a:chExt cx="581000" cy="366463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BD37F6-BAB4-4BBF-B3E2-4395EAB83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61025" y="-788944"/>
              <a:ext cx="526229" cy="3022294"/>
            </a:xfrm>
            <a:prstGeom prst="rect">
              <a:avLst/>
            </a:pr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9809A8D-5A7C-4A05-9F64-844C66FAB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5006254" y="-143128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E4060-D4A8-674B-7DB4-9A8867918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2411060"/>
            <a:ext cx="5780313" cy="3756660"/>
          </a:xfrm>
        </p:spPr>
        <p:txBody>
          <a:bodyPr>
            <a:normAutofit/>
          </a:bodyPr>
          <a:lstStyle/>
          <a:p>
            <a:r>
              <a:rPr lang="en-US" sz="2600" dirty="0"/>
              <a:t>We will split into groups of 3-4. </a:t>
            </a:r>
          </a:p>
          <a:p>
            <a:r>
              <a:rPr lang="en-US" sz="2600" dirty="0"/>
              <a:t>Each person will give their toast. </a:t>
            </a:r>
          </a:p>
          <a:p>
            <a:r>
              <a:rPr lang="en-US" sz="2600" dirty="0"/>
              <a:t>Do NOT change the prompt at all after you’ve asked ChatGPT to refine the speech. You should give the toast as is!!!</a:t>
            </a:r>
          </a:p>
        </p:txBody>
      </p:sp>
      <p:pic>
        <p:nvPicPr>
          <p:cNvPr id="7" name="Graphic 6" descr="Wines">
            <a:extLst>
              <a:ext uri="{FF2B5EF4-FFF2-40B4-BE49-F238E27FC236}">
                <a16:creationId xmlns:a16="http://schemas.microsoft.com/office/drawing/2014/main" id="{532EC379-679F-6F96-BA40-09ED5BEB5E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66761" y="1950207"/>
            <a:ext cx="3074962" cy="307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218542"/>
      </p:ext>
    </p:extLst>
  </p:cSld>
  <p:clrMapOvr>
    <a:masterClrMapping/>
  </p:clrMapOvr>
</p:sld>
</file>

<file path=ppt/theme/theme1.xml><?xml version="1.0" encoding="utf-8"?>
<a:theme xmlns:a="http://schemas.openxmlformats.org/drawingml/2006/main" name="VeniceBeachVTI">
  <a:themeElements>
    <a:clrScheme name="AnalogousFromDarkSeedLeftStep">
      <a:dk1>
        <a:srgbClr val="000000"/>
      </a:dk1>
      <a:lt1>
        <a:srgbClr val="FFFFFF"/>
      </a:lt1>
      <a:dk2>
        <a:srgbClr val="1C2031"/>
      </a:dk2>
      <a:lt2>
        <a:srgbClr val="F0F3F1"/>
      </a:lt2>
      <a:accent1>
        <a:srgbClr val="D040B9"/>
      </a:accent1>
      <a:accent2>
        <a:srgbClr val="9A2EBE"/>
      </a:accent2>
      <a:accent3>
        <a:srgbClr val="6F40D0"/>
      </a:accent3>
      <a:accent4>
        <a:srgbClr val="3440C0"/>
      </a:accent4>
      <a:accent5>
        <a:srgbClr val="4088D0"/>
      </a:accent5>
      <a:accent6>
        <a:srgbClr val="2EB3BE"/>
      </a:accent6>
      <a:hlink>
        <a:srgbClr val="3F6ABF"/>
      </a:hlink>
      <a:folHlink>
        <a:srgbClr val="7F7F7F"/>
      </a:folHlink>
    </a:clrScheme>
    <a:fontScheme name="Avenir 1">
      <a:majorFont>
        <a:latin typeface="Avenir Next LT Pro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niceBeachVTI" id="{69839BBA-F383-4FFD-B56A-E36ACE43E09D}" vid="{060D2740-A69C-444A-B833-E03D333ADD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525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Avenir Next LT Pro Light</vt:lpstr>
      <vt:lpstr>Times New Roman</vt:lpstr>
      <vt:lpstr>VeniceBeachVTI</vt:lpstr>
      <vt:lpstr>AI and celebratory speeches</vt:lpstr>
      <vt:lpstr>Activity overview</vt:lpstr>
      <vt:lpstr>Activity Topic</vt:lpstr>
      <vt:lpstr>Create a speech with chatgpt</vt:lpstr>
      <vt:lpstr>Assessing the speech</vt:lpstr>
      <vt:lpstr>Creating prompts with ai</vt:lpstr>
      <vt:lpstr>Example prompt</vt:lpstr>
      <vt:lpstr>Refining your prompts</vt:lpstr>
      <vt:lpstr>Delivering your toast!</vt:lpstr>
      <vt:lpstr>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Waldbuesser, Caroline</dc:creator>
  <cp:lastModifiedBy>Waldbuesser, Caroline</cp:lastModifiedBy>
  <cp:revision>3</cp:revision>
  <dcterms:created xsi:type="dcterms:W3CDTF">2024-10-14T22:35:57Z</dcterms:created>
  <dcterms:modified xsi:type="dcterms:W3CDTF">2025-02-16T21:54:55Z</dcterms:modified>
</cp:coreProperties>
</file>